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6" r:id="rId1"/>
    <p:sldMasterId id="2147483657" r:id="rId2"/>
    <p:sldMasterId id="2147483658" r:id="rId3"/>
  </p:sldMasterIdLst>
  <p:notesMasterIdLst>
    <p:notesMasterId r:id="rId9"/>
  </p:notesMasterIdLst>
  <p:sldIdLst>
    <p:sldId id="256" r:id="rId4"/>
    <p:sldId id="257" r:id="rId5"/>
    <p:sldId id="258" r:id="rId6"/>
    <p:sldId id="259" r:id="rId7"/>
    <p:sldId id="260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778531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en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en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社區，桃園，縣，大溪，鎮，巷口，雜貨店，熟，商品，五花八門，琳琅滿目，約，困難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en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社區，桃園，縣，大溪，鎮，巷口，雜貨店，熟，商品，五花八門，琳琅滿目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en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互相，勉勵，加油打氣，遊戲場，公園，風景，颳，舉辦，家園，捲起，吹亂，環境，天堂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en" sz="1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0999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互相，勉勵，加油打氣，遊戲場，公園，風景，颳，舉辦，家園，捲起，吹亂，環境，天堂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799" cy="1314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1326356"/>
            <a:ext cx="7772400" cy="13025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371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371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Shape 23"/>
          <p:cNvGrpSpPr/>
          <p:nvPr/>
        </p:nvGrpSpPr>
        <p:grpSpPr>
          <a:xfrm>
            <a:off x="0" y="0"/>
            <a:ext cx="8458200" cy="4457700"/>
            <a:chOff x="0" y="0"/>
            <a:chExt cx="8458200" cy="5943600"/>
          </a:xfrm>
        </p:grpSpPr>
        <p:sp>
          <p:nvSpPr>
            <p:cNvPr id="24" name="Shape 24"/>
            <p:cNvSpPr/>
            <p:nvPr/>
          </p:nvSpPr>
          <p:spPr>
            <a:xfrm>
              <a:off x="0" y="2286000"/>
              <a:ext cx="8183562" cy="3657600"/>
            </a:xfrm>
            <a:custGeom>
              <a:avLst/>
              <a:gdLst/>
              <a:ahLst/>
              <a:cxnLst/>
              <a:rect l="0" t="0" r="0" b="0"/>
              <a:pathLst>
                <a:path w="5155" h="2304" extrusionOk="0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>
              <a:gsLst>
                <a:gs pos="0">
                  <a:srgbClr val="610000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0" y="0"/>
              <a:ext cx="8458200" cy="5856287"/>
            </a:xfrm>
            <a:custGeom>
              <a:avLst/>
              <a:gdLst/>
              <a:ahLst/>
              <a:cxnLst/>
              <a:rect l="0" t="0" r="0" b="0"/>
              <a:pathLst>
                <a:path w="5328" h="3689" extrusionOk="0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1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■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Shape 35"/>
          <p:cNvGrpSpPr/>
          <p:nvPr/>
        </p:nvGrpSpPr>
        <p:grpSpPr>
          <a:xfrm>
            <a:off x="0" y="0"/>
            <a:ext cx="7242175" cy="1485899"/>
            <a:chOff x="0" y="0"/>
            <a:chExt cx="7242175" cy="1981199"/>
          </a:xfrm>
        </p:grpSpPr>
        <p:sp>
          <p:nvSpPr>
            <p:cNvPr id="36" name="Shape 36"/>
            <p:cNvSpPr/>
            <p:nvPr/>
          </p:nvSpPr>
          <p:spPr>
            <a:xfrm>
              <a:off x="0" y="925512"/>
              <a:ext cx="7123111" cy="1055686"/>
            </a:xfrm>
            <a:custGeom>
              <a:avLst/>
              <a:gdLst/>
              <a:ahLst/>
              <a:cxnLst/>
              <a:rect l="0" t="0" r="0" b="0"/>
              <a:pathLst>
                <a:path w="4806" h="665" extrusionOk="0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>
              <a:gsLst>
                <a:gs pos="0">
                  <a:srgbClr val="6B0000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0"/>
              <a:ext cx="7242175" cy="1903412"/>
            </a:xfrm>
            <a:custGeom>
              <a:avLst/>
              <a:gdLst/>
              <a:ahLst/>
              <a:cxnLst/>
              <a:rect l="0" t="0" r="0" b="0"/>
              <a:pathLst>
                <a:path w="4562" h="1199" extrusionOk="0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718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■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Tahoma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Tahoma"/>
              <a:buChar char="▪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4686300"/>
            <a:ext cx="2895600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4686300"/>
            <a:ext cx="2133599" cy="342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ctrTitle"/>
          </p:nvPr>
        </p:nvSpPr>
        <p:spPr>
          <a:xfrm>
            <a:off x="679500" y="298875"/>
            <a:ext cx="8165699" cy="2376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" sz="7200">
                <a:solidFill>
                  <a:schemeClr val="lt2"/>
                </a:solidFill>
              </a:rPr>
              <a:t>請用三十秒</a:t>
            </a:r>
            <a:r>
              <a:rPr lang="en" sz="7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記住</a:t>
            </a:r>
            <a:br>
              <a:rPr lang="en" sz="7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" sz="7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所有的生詞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920700" y="2494575"/>
            <a:ext cx="3456599" cy="2195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Arial"/>
              <a:buNone/>
            </a:pPr>
            <a:r>
              <a:rPr lang="en" sz="100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開始!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093575" y="480900"/>
            <a:ext cx="3384600" cy="46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667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ct val="100000"/>
              <a:buFont typeface="Tahoma"/>
              <a:buChar char="■"/>
            </a:pPr>
            <a:r>
              <a:rPr lang="en"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巷口</a:t>
            </a:r>
          </a:p>
          <a:p>
            <a:pPr marL="342900" marR="0" lvl="0" indent="-2667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9CB9C"/>
              </a:buClr>
              <a:buSzPct val="100000"/>
              <a:buFont typeface="Tahoma"/>
              <a:buChar char="■"/>
            </a:pPr>
            <a:r>
              <a:rPr lang="en"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雜貨店</a:t>
            </a:r>
          </a:p>
          <a:p>
            <a:pPr marL="342900" marR="0" lvl="0" indent="-2667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9CB9C"/>
              </a:buClr>
              <a:buSzPct val="100000"/>
              <a:buFont typeface="Tahoma"/>
              <a:buChar char="■"/>
            </a:pPr>
            <a:r>
              <a:rPr lang="en"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熟</a:t>
            </a:r>
          </a:p>
          <a:p>
            <a:pPr marL="342900" marR="0" lvl="0" indent="-2667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9CB9C"/>
              </a:buClr>
              <a:buSzPct val="100000"/>
              <a:buFont typeface="Tahoma"/>
              <a:buChar char="■"/>
            </a:pPr>
            <a:r>
              <a:rPr lang="en"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商品</a:t>
            </a:r>
          </a:p>
          <a:p>
            <a:pPr marL="342900" marR="0" lvl="0" indent="-2667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9CB9C"/>
              </a:buClr>
              <a:buSzPct val="100000"/>
              <a:buFont typeface="Tahoma"/>
              <a:buChar char="■"/>
            </a:pPr>
            <a:r>
              <a:rPr lang="en"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五花八門</a:t>
            </a:r>
          </a:p>
          <a:p>
            <a:pPr marL="342900" marR="0" lvl="0" indent="-2667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9CB9C"/>
              </a:buClr>
              <a:buSzPct val="100000"/>
              <a:buFont typeface="Tahoma"/>
              <a:buChar char="■"/>
            </a:pPr>
            <a:r>
              <a:rPr lang="en"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困難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900099" y="345275"/>
            <a:ext cx="3065700" cy="4584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667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9CB9C"/>
              </a:buClr>
              <a:buSzPct val="100000"/>
              <a:buFont typeface="Tahoma"/>
              <a:buChar char="■"/>
            </a:pPr>
            <a:r>
              <a:rPr lang="en"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社區</a:t>
            </a:r>
          </a:p>
          <a:p>
            <a:pPr marL="342900" marR="0" lvl="0" indent="-2667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9CB9C"/>
              </a:buClr>
              <a:buSzPct val="100000"/>
              <a:buFont typeface="Tahoma"/>
              <a:buChar char="■"/>
            </a:pPr>
            <a:r>
              <a:rPr lang="en"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桃園</a:t>
            </a:r>
          </a:p>
          <a:p>
            <a:pPr marL="342900" marR="0" lvl="0" indent="-2667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9CB9C"/>
              </a:buClr>
              <a:buSzPct val="100000"/>
              <a:buFont typeface="Tahoma"/>
              <a:buChar char="■"/>
            </a:pPr>
            <a:r>
              <a:rPr lang="en"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縣</a:t>
            </a:r>
          </a:p>
          <a:p>
            <a:pPr marL="342900" marR="0" lvl="0" indent="-2667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9CB9C"/>
              </a:buClr>
              <a:buSzPct val="100000"/>
              <a:buFont typeface="Tahoma"/>
              <a:buChar char="■"/>
            </a:pPr>
            <a:r>
              <a:rPr lang="en" sz="36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大溪鎮</a:t>
            </a:r>
          </a:p>
          <a:p>
            <a:pPr marL="342900" marR="0" lvl="0" indent="-2667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9CB9C"/>
              </a:buClr>
              <a:buSzPct val="100000"/>
              <a:buFont typeface="Tahoma"/>
              <a:buChar char="■"/>
            </a:pPr>
            <a:r>
              <a:rPr lang="en" sz="3600">
                <a:solidFill>
                  <a:srgbClr val="FFFFFF"/>
                </a:solidFill>
              </a:rPr>
              <a:t>琳琅滿目</a:t>
            </a:r>
          </a:p>
          <a:p>
            <a:pPr marL="342900" marR="0" lvl="0" indent="-2667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9CB9C"/>
              </a:buClr>
              <a:buSzPct val="100000"/>
              <a:buFont typeface="Tahoma"/>
              <a:buChar char="■"/>
            </a:pPr>
            <a:r>
              <a:rPr lang="en" sz="3600">
                <a:solidFill>
                  <a:srgbClr val="FFFFFF"/>
                </a:solidFill>
              </a:rPr>
              <a:t>約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197575" y="272900"/>
            <a:ext cx="3419699" cy="5499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62500"/>
              <a:buFont typeface="Comic Sans MS"/>
              <a:buChar char="■"/>
            </a:pPr>
            <a:r>
              <a:rPr lang="en" sz="4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巷口</a:t>
            </a:r>
          </a:p>
          <a:p>
            <a:pPr marL="342900" marR="0" lvl="0" indent="-228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2500"/>
              <a:buFont typeface="Comic Sans MS"/>
              <a:buChar char="■"/>
            </a:pPr>
            <a:r>
              <a:rPr lang="en" sz="4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雜貨店</a:t>
            </a:r>
          </a:p>
          <a:p>
            <a:pPr marL="342900" marR="0" lvl="0" indent="-228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2500"/>
              <a:buFont typeface="Comic Sans MS"/>
              <a:buChar char="■"/>
            </a:pPr>
            <a:r>
              <a:rPr lang="en" sz="4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熟</a:t>
            </a:r>
          </a:p>
          <a:p>
            <a:pPr marL="342900" marR="0" lvl="0" indent="-228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2500"/>
              <a:buFont typeface="Comic Sans MS"/>
              <a:buChar char="■"/>
            </a:pPr>
            <a:r>
              <a:rPr lang="en" sz="4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商品</a:t>
            </a:r>
          </a:p>
          <a:p>
            <a:pPr marL="342900" marR="0" lvl="0" indent="-228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2500"/>
              <a:buFont typeface="Comic Sans MS"/>
              <a:buChar char="■"/>
            </a:pPr>
            <a:r>
              <a:rPr lang="en" sz="4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五花八門</a:t>
            </a:r>
          </a:p>
          <a:p>
            <a:pPr marL="342900" marR="0" lvl="0" indent="-228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62500"/>
              <a:buFont typeface="Comic Sans MS"/>
              <a:buChar char="■"/>
            </a:pPr>
            <a:r>
              <a:rPr lang="en" sz="4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困難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2"/>
          </p:nvPr>
        </p:nvSpPr>
        <p:spPr>
          <a:xfrm>
            <a:off x="733875" y="201050"/>
            <a:ext cx="3065400" cy="5345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E599"/>
              </a:buClr>
              <a:buSzPct val="62500"/>
              <a:buFont typeface="Comic Sans MS"/>
              <a:buChar char="■"/>
            </a:pPr>
            <a:r>
              <a:rPr lang="en" sz="4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社區</a:t>
            </a:r>
          </a:p>
          <a:p>
            <a:pPr marL="342900" marR="0" lvl="0" indent="-228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FE599"/>
              </a:buClr>
              <a:buSzPct val="62500"/>
              <a:buFont typeface="Comic Sans MS"/>
              <a:buChar char="■"/>
            </a:pPr>
            <a:r>
              <a:rPr lang="en" sz="4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桃園</a:t>
            </a:r>
          </a:p>
          <a:p>
            <a:pPr marL="342900" marR="0" lvl="0" indent="-228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FE599"/>
              </a:buClr>
              <a:buSzPct val="62500"/>
              <a:buFont typeface="Comic Sans MS"/>
              <a:buChar char="■"/>
            </a:pPr>
            <a:r>
              <a:rPr lang="en" sz="4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縣</a:t>
            </a:r>
          </a:p>
          <a:p>
            <a:pPr marL="342900" marR="0" lvl="0" indent="-228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FE599"/>
              </a:buClr>
              <a:buSzPct val="62500"/>
              <a:buFont typeface="Comic Sans MS"/>
              <a:buChar char="■"/>
            </a:pPr>
            <a:r>
              <a:rPr lang="en" sz="4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大溪鎮</a:t>
            </a:r>
          </a:p>
          <a:p>
            <a:pPr marL="342900" marR="0" lvl="0" indent="-228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FE599"/>
              </a:buClr>
              <a:buSzPct val="62500"/>
              <a:buFont typeface="Comic Sans MS"/>
              <a:buChar char="■"/>
            </a:pPr>
            <a:r>
              <a:rPr lang="en" sz="4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琳琅滿目</a:t>
            </a:r>
          </a:p>
          <a:p>
            <a:pPr marL="342900" marR="0" lvl="0" indent="-228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FE599"/>
              </a:buClr>
              <a:buSzPct val="62500"/>
              <a:buFont typeface="Comic Sans MS"/>
              <a:buChar char="■"/>
            </a:pPr>
            <a:r>
              <a:rPr lang="en" sz="48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約</a:t>
            </a:r>
          </a:p>
        </p:txBody>
      </p:sp>
      <p:sp>
        <p:nvSpPr>
          <p:cNvPr id="64" name="Shape 64"/>
          <p:cNvSpPr/>
          <p:nvPr/>
        </p:nvSpPr>
        <p:spPr>
          <a:xfrm>
            <a:off x="649425" y="272900"/>
            <a:ext cx="3234299" cy="610500"/>
          </a:xfrm>
          <a:prstGeom prst="rect">
            <a:avLst/>
          </a:prstGeom>
          <a:solidFill>
            <a:srgbClr val="FF9966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5" name="Shape 65"/>
          <p:cNvSpPr/>
          <p:nvPr/>
        </p:nvSpPr>
        <p:spPr>
          <a:xfrm>
            <a:off x="649425" y="959550"/>
            <a:ext cx="3234299" cy="740400"/>
          </a:xfrm>
          <a:prstGeom prst="rect">
            <a:avLst/>
          </a:prstGeom>
          <a:solidFill>
            <a:srgbClr val="FF9966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66" name="Shape 66"/>
          <p:cNvSpPr/>
          <p:nvPr/>
        </p:nvSpPr>
        <p:spPr>
          <a:xfrm>
            <a:off x="649425" y="1776100"/>
            <a:ext cx="3234299" cy="703200"/>
          </a:xfrm>
          <a:prstGeom prst="rect">
            <a:avLst/>
          </a:prstGeom>
          <a:solidFill>
            <a:srgbClr val="FF9966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67" name="Shape 67"/>
          <p:cNvSpPr/>
          <p:nvPr/>
        </p:nvSpPr>
        <p:spPr>
          <a:xfrm>
            <a:off x="649425" y="2479300"/>
            <a:ext cx="3234299" cy="740400"/>
          </a:xfrm>
          <a:prstGeom prst="rect">
            <a:avLst/>
          </a:prstGeom>
          <a:solidFill>
            <a:srgbClr val="FF9966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68" name="Shape 68"/>
          <p:cNvSpPr/>
          <p:nvPr/>
        </p:nvSpPr>
        <p:spPr>
          <a:xfrm>
            <a:off x="649425" y="3284574"/>
            <a:ext cx="3234299" cy="610500"/>
          </a:xfrm>
          <a:prstGeom prst="rect">
            <a:avLst/>
          </a:prstGeom>
          <a:solidFill>
            <a:srgbClr val="FF9966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69" name="Shape 69"/>
          <p:cNvSpPr/>
          <p:nvPr/>
        </p:nvSpPr>
        <p:spPr>
          <a:xfrm>
            <a:off x="649425" y="3959950"/>
            <a:ext cx="3234299" cy="740400"/>
          </a:xfrm>
          <a:prstGeom prst="rect">
            <a:avLst/>
          </a:prstGeom>
          <a:solidFill>
            <a:srgbClr val="FF9966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70" name="Shape 70"/>
          <p:cNvSpPr/>
          <p:nvPr/>
        </p:nvSpPr>
        <p:spPr>
          <a:xfrm>
            <a:off x="4119575" y="272900"/>
            <a:ext cx="3167099" cy="740400"/>
          </a:xfrm>
          <a:prstGeom prst="rect">
            <a:avLst/>
          </a:prstGeom>
          <a:solidFill>
            <a:srgbClr val="FF9966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71" name="Shape 71"/>
          <p:cNvSpPr/>
          <p:nvPr/>
        </p:nvSpPr>
        <p:spPr>
          <a:xfrm>
            <a:off x="4119575" y="992025"/>
            <a:ext cx="3167099" cy="740400"/>
          </a:xfrm>
          <a:prstGeom prst="rect">
            <a:avLst/>
          </a:prstGeom>
          <a:solidFill>
            <a:srgbClr val="FF9966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8</a:t>
            </a:r>
          </a:p>
        </p:txBody>
      </p:sp>
      <p:sp>
        <p:nvSpPr>
          <p:cNvPr id="72" name="Shape 72"/>
          <p:cNvSpPr/>
          <p:nvPr/>
        </p:nvSpPr>
        <p:spPr>
          <a:xfrm>
            <a:off x="4119575" y="1776100"/>
            <a:ext cx="3167099" cy="703200"/>
          </a:xfrm>
          <a:prstGeom prst="rect">
            <a:avLst/>
          </a:prstGeom>
          <a:solidFill>
            <a:srgbClr val="FF9966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73" name="Shape 73"/>
          <p:cNvSpPr/>
          <p:nvPr/>
        </p:nvSpPr>
        <p:spPr>
          <a:xfrm>
            <a:off x="4119575" y="2494587"/>
            <a:ext cx="3167099" cy="703200"/>
          </a:xfrm>
          <a:prstGeom prst="rect">
            <a:avLst/>
          </a:prstGeom>
          <a:solidFill>
            <a:srgbClr val="FF9966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74" name="Shape 74"/>
          <p:cNvSpPr/>
          <p:nvPr/>
        </p:nvSpPr>
        <p:spPr>
          <a:xfrm>
            <a:off x="4119575" y="3213050"/>
            <a:ext cx="3167099" cy="740400"/>
          </a:xfrm>
          <a:prstGeom prst="rect">
            <a:avLst/>
          </a:prstGeom>
          <a:solidFill>
            <a:srgbClr val="FF9966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11</a:t>
            </a:r>
          </a:p>
        </p:txBody>
      </p:sp>
      <p:sp>
        <p:nvSpPr>
          <p:cNvPr id="75" name="Shape 75"/>
          <p:cNvSpPr/>
          <p:nvPr/>
        </p:nvSpPr>
        <p:spPr>
          <a:xfrm>
            <a:off x="4085975" y="3959925"/>
            <a:ext cx="3234299" cy="740400"/>
          </a:xfrm>
          <a:prstGeom prst="rect">
            <a:avLst/>
          </a:prstGeom>
          <a:solidFill>
            <a:srgbClr val="FF9966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FFFFFF"/>
                </a:solidFill>
              </a:rPr>
              <a:t>12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1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10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10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119575" y="345275"/>
            <a:ext cx="3384600" cy="46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颳</a:t>
            </a:r>
          </a:p>
          <a:p>
            <a:pPr marL="342900" marR="0" lvl="0" indent="-3048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舉辦</a:t>
            </a:r>
          </a:p>
          <a:p>
            <a:pPr marL="342900" marR="0" lvl="0" indent="-3048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家園</a:t>
            </a:r>
          </a:p>
          <a:p>
            <a:pPr marL="342900" marR="0" lvl="0" indent="-3048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捲起</a:t>
            </a:r>
          </a:p>
          <a:p>
            <a:pPr marL="342900" marR="0" lvl="0" indent="-3048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吹亂</a:t>
            </a:r>
          </a:p>
          <a:p>
            <a:pPr marL="342900" marR="0" lvl="0" indent="-3048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■"/>
            </a:pPr>
            <a:r>
              <a:rPr lang="en" sz="4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環境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>
            <a:off x="900099" y="345275"/>
            <a:ext cx="3065700" cy="4584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048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互相勉勵</a:t>
            </a:r>
          </a:p>
          <a:p>
            <a:pPr marL="342900" marR="0" lvl="0" indent="-3048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加油打氣</a:t>
            </a:r>
          </a:p>
          <a:p>
            <a:pPr marL="342900" marR="0" lvl="0" indent="-3048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遊戲場</a:t>
            </a:r>
          </a:p>
          <a:p>
            <a:pPr marL="342900" marR="0" lvl="0" indent="-3048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公園</a:t>
            </a:r>
          </a:p>
          <a:p>
            <a:pPr marL="342900" marR="0" lvl="0" indent="-3048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ahoma"/>
              <a:buChar char="■"/>
            </a:pPr>
            <a:r>
              <a:rPr lang="en" sz="4200">
                <a:solidFill>
                  <a:srgbClr val="FFFFFF"/>
                </a:solidFill>
              </a:rPr>
              <a:t>風景</a:t>
            </a:r>
          </a:p>
          <a:p>
            <a:pPr marL="342900" marR="0" lvl="0" indent="-3048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ahoma"/>
              <a:buChar char="■"/>
            </a:pPr>
            <a:r>
              <a:rPr lang="en" sz="4200">
                <a:solidFill>
                  <a:srgbClr val="FFFFFF"/>
                </a:solidFill>
              </a:rPr>
              <a:t>天堂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158550" y="415075"/>
            <a:ext cx="3384600" cy="5370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颳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舉辦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家園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捲起</a:t>
            </a:r>
          </a:p>
          <a:p>
            <a:pPr marL="342900" marR="0" lvl="0" indent="-355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5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吹亂</a:t>
            </a:r>
          </a:p>
          <a:p>
            <a:pPr marL="342900" marR="0" lvl="0" indent="-355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ahoma"/>
              <a:buChar char="■"/>
            </a:pPr>
            <a:r>
              <a:rPr lang="en" sz="5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環境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677425" y="415075"/>
            <a:ext cx="3065700" cy="526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互相勉勵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加油打氣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遊戲場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100000"/>
              <a:buFont typeface="Tahoma"/>
              <a:buChar char="■"/>
            </a:pPr>
            <a:r>
              <a:rPr lang="en" sz="4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公園</a:t>
            </a:r>
          </a:p>
          <a:p>
            <a:pPr marL="342900" marR="0" lvl="0" indent="-355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ahoma"/>
              <a:buChar char="■"/>
            </a:pPr>
            <a:r>
              <a:rPr lang="en" sz="5000">
                <a:solidFill>
                  <a:srgbClr val="FFFFFF"/>
                </a:solidFill>
              </a:rPr>
              <a:t>風景</a:t>
            </a:r>
          </a:p>
          <a:p>
            <a:pPr marL="342900" marR="0" lvl="0" indent="-355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Tahoma"/>
              <a:buChar char="■"/>
            </a:pPr>
            <a:r>
              <a:rPr lang="en" sz="5000">
                <a:solidFill>
                  <a:srgbClr val="FFFFFF"/>
                </a:solidFill>
              </a:rPr>
              <a:t>天堂</a:t>
            </a:r>
          </a:p>
        </p:txBody>
      </p:sp>
      <p:sp>
        <p:nvSpPr>
          <p:cNvPr id="90" name="Shape 90"/>
          <p:cNvSpPr/>
          <p:nvPr/>
        </p:nvSpPr>
        <p:spPr>
          <a:xfrm>
            <a:off x="593125" y="272900"/>
            <a:ext cx="3234299" cy="861899"/>
          </a:xfrm>
          <a:prstGeom prst="rect">
            <a:avLst/>
          </a:prstGeom>
          <a:solidFill>
            <a:srgbClr val="9FC5E8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91" name="Shape 91"/>
          <p:cNvSpPr/>
          <p:nvPr/>
        </p:nvSpPr>
        <p:spPr>
          <a:xfrm>
            <a:off x="593125" y="1134925"/>
            <a:ext cx="3234299" cy="693299"/>
          </a:xfrm>
          <a:prstGeom prst="rect">
            <a:avLst/>
          </a:prstGeom>
          <a:solidFill>
            <a:srgbClr val="9FC5E8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92" name="Shape 92"/>
          <p:cNvSpPr/>
          <p:nvPr/>
        </p:nvSpPr>
        <p:spPr>
          <a:xfrm>
            <a:off x="593125" y="1902550"/>
            <a:ext cx="3234299" cy="814800"/>
          </a:xfrm>
          <a:prstGeom prst="rect">
            <a:avLst/>
          </a:prstGeom>
          <a:solidFill>
            <a:srgbClr val="9FC5E8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93" name="Shape 93"/>
          <p:cNvSpPr/>
          <p:nvPr/>
        </p:nvSpPr>
        <p:spPr>
          <a:xfrm>
            <a:off x="593125" y="2730325"/>
            <a:ext cx="3234299" cy="740400"/>
          </a:xfrm>
          <a:prstGeom prst="rect">
            <a:avLst/>
          </a:prstGeom>
          <a:solidFill>
            <a:srgbClr val="9FC5E8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94" name="Shape 94"/>
          <p:cNvSpPr/>
          <p:nvPr/>
        </p:nvSpPr>
        <p:spPr>
          <a:xfrm>
            <a:off x="593125" y="3457775"/>
            <a:ext cx="3234299" cy="693299"/>
          </a:xfrm>
          <a:prstGeom prst="rect">
            <a:avLst/>
          </a:prstGeom>
          <a:solidFill>
            <a:srgbClr val="9FC5E8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95" name="Shape 95"/>
          <p:cNvSpPr/>
          <p:nvPr/>
        </p:nvSpPr>
        <p:spPr>
          <a:xfrm>
            <a:off x="593125" y="4212525"/>
            <a:ext cx="3234299" cy="740400"/>
          </a:xfrm>
          <a:prstGeom prst="rect">
            <a:avLst/>
          </a:prstGeom>
          <a:solidFill>
            <a:srgbClr val="9FC5E8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6</a:t>
            </a:r>
          </a:p>
        </p:txBody>
      </p:sp>
      <p:sp>
        <p:nvSpPr>
          <p:cNvPr id="96" name="Shape 96"/>
          <p:cNvSpPr/>
          <p:nvPr/>
        </p:nvSpPr>
        <p:spPr>
          <a:xfrm>
            <a:off x="4060225" y="2717375"/>
            <a:ext cx="3234299" cy="632999"/>
          </a:xfrm>
          <a:prstGeom prst="rect">
            <a:avLst/>
          </a:prstGeom>
          <a:solidFill>
            <a:srgbClr val="9FC5E8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10</a:t>
            </a:r>
          </a:p>
        </p:txBody>
      </p:sp>
      <p:sp>
        <p:nvSpPr>
          <p:cNvPr id="97" name="Shape 97"/>
          <p:cNvSpPr/>
          <p:nvPr/>
        </p:nvSpPr>
        <p:spPr>
          <a:xfrm>
            <a:off x="4060225" y="1902550"/>
            <a:ext cx="3234299" cy="740400"/>
          </a:xfrm>
          <a:prstGeom prst="rect">
            <a:avLst/>
          </a:prstGeom>
          <a:solidFill>
            <a:srgbClr val="9FC5E8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9</a:t>
            </a:r>
          </a:p>
        </p:txBody>
      </p:sp>
      <p:sp>
        <p:nvSpPr>
          <p:cNvPr id="98" name="Shape 98"/>
          <p:cNvSpPr/>
          <p:nvPr/>
        </p:nvSpPr>
        <p:spPr>
          <a:xfrm>
            <a:off x="4060225" y="1195100"/>
            <a:ext cx="3234299" cy="632999"/>
          </a:xfrm>
          <a:prstGeom prst="rect">
            <a:avLst/>
          </a:prstGeom>
          <a:solidFill>
            <a:srgbClr val="9FC5E8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8</a:t>
            </a:r>
          </a:p>
        </p:txBody>
      </p:sp>
      <p:sp>
        <p:nvSpPr>
          <p:cNvPr id="99" name="Shape 99"/>
          <p:cNvSpPr/>
          <p:nvPr/>
        </p:nvSpPr>
        <p:spPr>
          <a:xfrm>
            <a:off x="4060225" y="272900"/>
            <a:ext cx="3234299" cy="861899"/>
          </a:xfrm>
          <a:prstGeom prst="rect">
            <a:avLst/>
          </a:prstGeom>
          <a:solidFill>
            <a:srgbClr val="9FC5E8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7</a:t>
            </a:r>
          </a:p>
        </p:txBody>
      </p:sp>
      <p:sp>
        <p:nvSpPr>
          <p:cNvPr id="100" name="Shape 100"/>
          <p:cNvSpPr/>
          <p:nvPr/>
        </p:nvSpPr>
        <p:spPr>
          <a:xfrm>
            <a:off x="4060225" y="4225525"/>
            <a:ext cx="3234299" cy="740400"/>
          </a:xfrm>
          <a:prstGeom prst="rect">
            <a:avLst/>
          </a:prstGeom>
          <a:solidFill>
            <a:srgbClr val="9FC5E8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12</a:t>
            </a:r>
          </a:p>
        </p:txBody>
      </p:sp>
      <p:sp>
        <p:nvSpPr>
          <p:cNvPr id="101" name="Shape 101"/>
          <p:cNvSpPr/>
          <p:nvPr/>
        </p:nvSpPr>
        <p:spPr>
          <a:xfrm>
            <a:off x="4060225" y="3410700"/>
            <a:ext cx="3234299" cy="740400"/>
          </a:xfrm>
          <a:prstGeom prst="rect">
            <a:avLst/>
          </a:prstGeom>
          <a:solidFill>
            <a:srgbClr val="9FC5E8"/>
          </a:solidFill>
          <a:ln w="762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4800">
                <a:solidFill>
                  <a:srgbClr val="0000FF"/>
                </a:solidFill>
              </a:rPr>
              <a:t>11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4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On-screen Show (16:9)</PresentationFormat>
  <Paragraphs>83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simple-light</vt:lpstr>
      <vt:lpstr>1_Slit</vt:lpstr>
      <vt:lpstr>4_Slit</vt:lpstr>
      <vt:lpstr>請用三十秒記住 所有的生詞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請用三十秒記住 所有的生詞</dc:title>
  <dc:creator>Wei Mary Weerts</dc:creator>
  <cp:lastModifiedBy>%USERNAME%</cp:lastModifiedBy>
  <cp:revision>1</cp:revision>
  <dcterms:modified xsi:type="dcterms:W3CDTF">2014-07-30T13:42:46Z</dcterms:modified>
</cp:coreProperties>
</file>